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4" r:id="rId2"/>
  </p:sldIdLst>
  <p:sldSz cx="21383625" cy="30275213"/>
  <p:notesSz cx="6797675" cy="9928225"/>
  <p:defaultTextStyle>
    <a:defPPr>
      <a:defRPr lang="de-DE"/>
    </a:defPPr>
    <a:lvl1pPr marL="0" algn="l" defTabSz="2479578" rtl="0" eaLnBrk="1" latinLnBrk="0" hangingPunct="1">
      <a:defRPr sz="4881" kern="1200">
        <a:solidFill>
          <a:schemeClr val="tx1"/>
        </a:solidFill>
        <a:latin typeface="+mn-lt"/>
        <a:ea typeface="+mn-ea"/>
        <a:cs typeface="+mn-cs"/>
      </a:defRPr>
    </a:lvl1pPr>
    <a:lvl2pPr marL="1239789" algn="l" defTabSz="2479578" rtl="0" eaLnBrk="1" latinLnBrk="0" hangingPunct="1">
      <a:defRPr sz="4881" kern="1200">
        <a:solidFill>
          <a:schemeClr val="tx1"/>
        </a:solidFill>
        <a:latin typeface="+mn-lt"/>
        <a:ea typeface="+mn-ea"/>
        <a:cs typeface="+mn-cs"/>
      </a:defRPr>
    </a:lvl2pPr>
    <a:lvl3pPr marL="2479578" algn="l" defTabSz="2479578" rtl="0" eaLnBrk="1" latinLnBrk="0" hangingPunct="1">
      <a:defRPr sz="4881" kern="1200">
        <a:solidFill>
          <a:schemeClr val="tx1"/>
        </a:solidFill>
        <a:latin typeface="+mn-lt"/>
        <a:ea typeface="+mn-ea"/>
        <a:cs typeface="+mn-cs"/>
      </a:defRPr>
    </a:lvl3pPr>
    <a:lvl4pPr marL="3719368" algn="l" defTabSz="2479578" rtl="0" eaLnBrk="1" latinLnBrk="0" hangingPunct="1">
      <a:defRPr sz="4881" kern="1200">
        <a:solidFill>
          <a:schemeClr val="tx1"/>
        </a:solidFill>
        <a:latin typeface="+mn-lt"/>
        <a:ea typeface="+mn-ea"/>
        <a:cs typeface="+mn-cs"/>
      </a:defRPr>
    </a:lvl4pPr>
    <a:lvl5pPr marL="4959157" algn="l" defTabSz="2479578" rtl="0" eaLnBrk="1" latinLnBrk="0" hangingPunct="1">
      <a:defRPr sz="4881" kern="1200">
        <a:solidFill>
          <a:schemeClr val="tx1"/>
        </a:solidFill>
        <a:latin typeface="+mn-lt"/>
        <a:ea typeface="+mn-ea"/>
        <a:cs typeface="+mn-cs"/>
      </a:defRPr>
    </a:lvl5pPr>
    <a:lvl6pPr marL="6198946" algn="l" defTabSz="2479578" rtl="0" eaLnBrk="1" latinLnBrk="0" hangingPunct="1">
      <a:defRPr sz="4881" kern="1200">
        <a:solidFill>
          <a:schemeClr val="tx1"/>
        </a:solidFill>
        <a:latin typeface="+mn-lt"/>
        <a:ea typeface="+mn-ea"/>
        <a:cs typeface="+mn-cs"/>
      </a:defRPr>
    </a:lvl6pPr>
    <a:lvl7pPr marL="7438735" algn="l" defTabSz="2479578" rtl="0" eaLnBrk="1" latinLnBrk="0" hangingPunct="1">
      <a:defRPr sz="4881" kern="1200">
        <a:solidFill>
          <a:schemeClr val="tx1"/>
        </a:solidFill>
        <a:latin typeface="+mn-lt"/>
        <a:ea typeface="+mn-ea"/>
        <a:cs typeface="+mn-cs"/>
      </a:defRPr>
    </a:lvl7pPr>
    <a:lvl8pPr marL="8678525" algn="l" defTabSz="2479578" rtl="0" eaLnBrk="1" latinLnBrk="0" hangingPunct="1">
      <a:defRPr sz="4881" kern="1200">
        <a:solidFill>
          <a:schemeClr val="tx1"/>
        </a:solidFill>
        <a:latin typeface="+mn-lt"/>
        <a:ea typeface="+mn-ea"/>
        <a:cs typeface="+mn-cs"/>
      </a:defRPr>
    </a:lvl8pPr>
    <a:lvl9pPr marL="9918314" algn="l" defTabSz="2479578" rtl="0" eaLnBrk="1" latinLnBrk="0" hangingPunct="1">
      <a:defRPr sz="4881"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750" userDrawn="1">
          <p15:clr>
            <a:srgbClr val="A4A3A4"/>
          </p15:clr>
        </p15:guide>
        <p15:guide id="2" pos="811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helf" initials="a" lastIdx="5" clrIdx="0">
    <p:extLst>
      <p:ext uri="{19B8F6BF-5375-455C-9EA6-DF929625EA0E}">
        <p15:presenceInfo xmlns:p15="http://schemas.microsoft.com/office/powerpoint/2012/main" userId="023e900d6f17189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005E8C"/>
    <a:srgbClr val="3D7B01"/>
    <a:srgbClr val="990099"/>
    <a:srgbClr val="9479A8"/>
    <a:srgbClr val="2C9358"/>
    <a:srgbClr val="326706"/>
    <a:srgbClr val="2B8856"/>
    <a:srgbClr val="B2B265"/>
    <a:srgbClr val="D9EE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25" d="100"/>
          <a:sy n="25" d="100"/>
        </p:scale>
        <p:origin x="3090" y="96"/>
      </p:cViewPr>
      <p:guideLst>
        <p:guide orient="horz" pos="4750"/>
        <p:guide pos="811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1603772" y="4954765"/>
            <a:ext cx="18176081" cy="10540259"/>
          </a:xfrm>
        </p:spPr>
        <p:txBody>
          <a:bodyPr anchor="b"/>
          <a:lstStyle>
            <a:lvl1pPr algn="ctr">
              <a:defRPr sz="14031"/>
            </a:lvl1pPr>
          </a:lstStyle>
          <a:p>
            <a:r>
              <a:rPr lang="de-DE"/>
              <a:t>Titelmasterformat durch Klicken bearbeiten</a:t>
            </a:r>
            <a:endParaRPr lang="en-US" dirty="0"/>
          </a:p>
        </p:txBody>
      </p:sp>
      <p:sp>
        <p:nvSpPr>
          <p:cNvPr id="3" name="Subtitle 2"/>
          <p:cNvSpPr>
            <a:spLocks noGrp="1"/>
          </p:cNvSpPr>
          <p:nvPr>
            <p:ph type="subTitle" idx="1"/>
          </p:nvPr>
        </p:nvSpPr>
        <p:spPr>
          <a:xfrm>
            <a:off x="2672953" y="15901497"/>
            <a:ext cx="16037719" cy="7309499"/>
          </a:xfrm>
        </p:spPr>
        <p:txBody>
          <a:bodyPr/>
          <a:lstStyle>
            <a:lvl1pPr marL="0" indent="0" algn="ctr">
              <a:buNone/>
              <a:defRPr sz="5612"/>
            </a:lvl1pPr>
            <a:lvl2pPr marL="1069162" indent="0" algn="ctr">
              <a:buNone/>
              <a:defRPr sz="4677"/>
            </a:lvl2pPr>
            <a:lvl3pPr marL="2138324" indent="0" algn="ctr">
              <a:buNone/>
              <a:defRPr sz="4209"/>
            </a:lvl3pPr>
            <a:lvl4pPr marL="3207487" indent="0" algn="ctr">
              <a:buNone/>
              <a:defRPr sz="3742"/>
            </a:lvl4pPr>
            <a:lvl5pPr marL="4276649" indent="0" algn="ctr">
              <a:buNone/>
              <a:defRPr sz="3742"/>
            </a:lvl5pPr>
            <a:lvl6pPr marL="5345811" indent="0" algn="ctr">
              <a:buNone/>
              <a:defRPr sz="3742"/>
            </a:lvl6pPr>
            <a:lvl7pPr marL="6414973" indent="0" algn="ctr">
              <a:buNone/>
              <a:defRPr sz="3742"/>
            </a:lvl7pPr>
            <a:lvl8pPr marL="7484135" indent="0" algn="ctr">
              <a:buNone/>
              <a:defRPr sz="3742"/>
            </a:lvl8pPr>
            <a:lvl9pPr marL="8553298" indent="0" algn="ctr">
              <a:buNone/>
              <a:defRPr sz="3742"/>
            </a:lvl9pPr>
          </a:lstStyle>
          <a:p>
            <a:r>
              <a:rPr lang="de-DE"/>
              <a:t>Formatvorlage des Untertitelmasters durch Klicken bearbeiten</a:t>
            </a:r>
            <a:endParaRPr lang="en-US" dirty="0"/>
          </a:p>
        </p:txBody>
      </p:sp>
      <p:sp>
        <p:nvSpPr>
          <p:cNvPr id="4" name="Date Placeholder 3"/>
          <p:cNvSpPr>
            <a:spLocks noGrp="1"/>
          </p:cNvSpPr>
          <p:nvPr>
            <p:ph type="dt" sz="half" idx="10"/>
          </p:nvPr>
        </p:nvSpPr>
        <p:spPr/>
        <p:txBody>
          <a:bodyPr/>
          <a:lstStyle/>
          <a:p>
            <a:fld id="{06458434-4BC7-40CF-91A1-51B3684D20D9}" type="datetimeFigureOut">
              <a:rPr lang="de-DE" smtClean="0"/>
              <a:t>20.04.2026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3559987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Vertical Text Placehold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06458434-4BC7-40CF-91A1-51B3684D20D9}" type="datetimeFigureOut">
              <a:rPr lang="de-DE" smtClean="0"/>
              <a:t>20.04.2026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26564757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302658" y="1611875"/>
            <a:ext cx="4610844" cy="25656844"/>
          </a:xfrm>
        </p:spPr>
        <p:txBody>
          <a:bodyPr vert="eaVert"/>
          <a:lstStyle/>
          <a:p>
            <a:r>
              <a:rPr lang="de-DE"/>
              <a:t>Titelmasterformat durch Klicken bearbeiten</a:t>
            </a:r>
            <a:endParaRPr lang="en-US" dirty="0"/>
          </a:p>
        </p:txBody>
      </p:sp>
      <p:sp>
        <p:nvSpPr>
          <p:cNvPr id="3" name="Vertical Text Placeholder 2"/>
          <p:cNvSpPr>
            <a:spLocks noGrp="1"/>
          </p:cNvSpPr>
          <p:nvPr>
            <p:ph type="body" orient="vert" idx="1"/>
          </p:nvPr>
        </p:nvSpPr>
        <p:spPr>
          <a:xfrm>
            <a:off x="1470125" y="1611875"/>
            <a:ext cx="13565237" cy="25656844"/>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06458434-4BC7-40CF-91A1-51B3684D20D9}" type="datetimeFigureOut">
              <a:rPr lang="de-DE" smtClean="0"/>
              <a:t>20.04.2026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3831033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06458434-4BC7-40CF-91A1-51B3684D20D9}" type="datetimeFigureOut">
              <a:rPr lang="de-DE" smtClean="0"/>
              <a:t>20.04.2026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37291816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458988" y="7547788"/>
            <a:ext cx="18443377" cy="12593645"/>
          </a:xfrm>
        </p:spPr>
        <p:txBody>
          <a:bodyPr anchor="b"/>
          <a:lstStyle>
            <a:lvl1pPr>
              <a:defRPr sz="14031"/>
            </a:lvl1pPr>
          </a:lstStyle>
          <a:p>
            <a:r>
              <a:rPr lang="de-DE"/>
              <a:t>Titelmasterformat durch Klicken bearbeiten</a:t>
            </a:r>
            <a:endParaRPr lang="en-US" dirty="0"/>
          </a:p>
        </p:txBody>
      </p:sp>
      <p:sp>
        <p:nvSpPr>
          <p:cNvPr id="3" name="Text Placeholder 2"/>
          <p:cNvSpPr>
            <a:spLocks noGrp="1"/>
          </p:cNvSpPr>
          <p:nvPr>
            <p:ph type="body" idx="1"/>
          </p:nvPr>
        </p:nvSpPr>
        <p:spPr>
          <a:xfrm>
            <a:off x="1458988" y="20260574"/>
            <a:ext cx="18443377" cy="6622701"/>
          </a:xfrm>
        </p:spPr>
        <p:txBody>
          <a:bodyPr/>
          <a:lstStyle>
            <a:lvl1pPr marL="0" indent="0">
              <a:buNone/>
              <a:defRPr sz="5612">
                <a:solidFill>
                  <a:schemeClr val="tx1"/>
                </a:solidFill>
              </a:defRPr>
            </a:lvl1pPr>
            <a:lvl2pPr marL="1069162" indent="0">
              <a:buNone/>
              <a:defRPr sz="4677">
                <a:solidFill>
                  <a:schemeClr val="tx1">
                    <a:tint val="75000"/>
                  </a:schemeClr>
                </a:solidFill>
              </a:defRPr>
            </a:lvl2pPr>
            <a:lvl3pPr marL="2138324" indent="0">
              <a:buNone/>
              <a:defRPr sz="4209">
                <a:solidFill>
                  <a:schemeClr val="tx1">
                    <a:tint val="75000"/>
                  </a:schemeClr>
                </a:solidFill>
              </a:defRPr>
            </a:lvl3pPr>
            <a:lvl4pPr marL="3207487" indent="0">
              <a:buNone/>
              <a:defRPr sz="3742">
                <a:solidFill>
                  <a:schemeClr val="tx1">
                    <a:tint val="75000"/>
                  </a:schemeClr>
                </a:solidFill>
              </a:defRPr>
            </a:lvl4pPr>
            <a:lvl5pPr marL="4276649" indent="0">
              <a:buNone/>
              <a:defRPr sz="3742">
                <a:solidFill>
                  <a:schemeClr val="tx1">
                    <a:tint val="75000"/>
                  </a:schemeClr>
                </a:solidFill>
              </a:defRPr>
            </a:lvl5pPr>
            <a:lvl6pPr marL="5345811" indent="0">
              <a:buNone/>
              <a:defRPr sz="3742">
                <a:solidFill>
                  <a:schemeClr val="tx1">
                    <a:tint val="75000"/>
                  </a:schemeClr>
                </a:solidFill>
              </a:defRPr>
            </a:lvl6pPr>
            <a:lvl7pPr marL="6414973" indent="0">
              <a:buNone/>
              <a:defRPr sz="3742">
                <a:solidFill>
                  <a:schemeClr val="tx1">
                    <a:tint val="75000"/>
                  </a:schemeClr>
                </a:solidFill>
              </a:defRPr>
            </a:lvl7pPr>
            <a:lvl8pPr marL="7484135" indent="0">
              <a:buNone/>
              <a:defRPr sz="3742">
                <a:solidFill>
                  <a:schemeClr val="tx1">
                    <a:tint val="75000"/>
                  </a:schemeClr>
                </a:solidFill>
              </a:defRPr>
            </a:lvl8pPr>
            <a:lvl9pPr marL="8553298" indent="0">
              <a:buNone/>
              <a:defRPr sz="3742">
                <a:solidFill>
                  <a:schemeClr val="tx1">
                    <a:tint val="75000"/>
                  </a:schemeClr>
                </a:solidFill>
              </a:defRPr>
            </a:lvl9pPr>
          </a:lstStyle>
          <a:p>
            <a:pPr lvl="0"/>
            <a:r>
              <a:rPr lang="de-DE"/>
              <a:t>Textmasterformat bearbeiten</a:t>
            </a:r>
          </a:p>
        </p:txBody>
      </p:sp>
      <p:sp>
        <p:nvSpPr>
          <p:cNvPr id="4" name="Date Placeholder 3"/>
          <p:cNvSpPr>
            <a:spLocks noGrp="1"/>
          </p:cNvSpPr>
          <p:nvPr>
            <p:ph type="dt" sz="half" idx="10"/>
          </p:nvPr>
        </p:nvSpPr>
        <p:spPr/>
        <p:txBody>
          <a:bodyPr/>
          <a:lstStyle/>
          <a:p>
            <a:fld id="{06458434-4BC7-40CF-91A1-51B3684D20D9}" type="datetimeFigureOut">
              <a:rPr lang="de-DE" smtClean="0"/>
              <a:t>20.04.2026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2081286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sz="half" idx="1"/>
          </p:nvPr>
        </p:nvSpPr>
        <p:spPr>
          <a:xfrm>
            <a:off x="1470124" y="8059374"/>
            <a:ext cx="9088041" cy="19209345"/>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10825460" y="8059374"/>
            <a:ext cx="9088041" cy="19209345"/>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06458434-4BC7-40CF-91A1-51B3684D20D9}" type="datetimeFigureOut">
              <a:rPr lang="de-DE" smtClean="0"/>
              <a:t>20.04.2026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2011551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1472909" y="1611882"/>
            <a:ext cx="18443377" cy="5851808"/>
          </a:xfrm>
        </p:spPr>
        <p:txBody>
          <a:bodyPr/>
          <a:lstStyle/>
          <a:p>
            <a:r>
              <a:rPr lang="de-DE"/>
              <a:t>Titelmasterformat durch Klicken bearbeiten</a:t>
            </a:r>
            <a:endParaRPr lang="en-US" dirty="0"/>
          </a:p>
        </p:txBody>
      </p:sp>
      <p:sp>
        <p:nvSpPr>
          <p:cNvPr id="3" name="Text Placeholder 2"/>
          <p:cNvSpPr>
            <a:spLocks noGrp="1"/>
          </p:cNvSpPr>
          <p:nvPr>
            <p:ph type="body" idx="1"/>
          </p:nvPr>
        </p:nvSpPr>
        <p:spPr>
          <a:xfrm>
            <a:off x="1472912" y="7421634"/>
            <a:ext cx="9046274" cy="3637228"/>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de-DE"/>
              <a:t>Textmasterformat bearbeiten</a:t>
            </a:r>
          </a:p>
        </p:txBody>
      </p:sp>
      <p:sp>
        <p:nvSpPr>
          <p:cNvPr id="4" name="Content Placeholder 3"/>
          <p:cNvSpPr>
            <a:spLocks noGrp="1"/>
          </p:cNvSpPr>
          <p:nvPr>
            <p:ph sz="half" idx="2"/>
          </p:nvPr>
        </p:nvSpPr>
        <p:spPr>
          <a:xfrm>
            <a:off x="1472912" y="11058863"/>
            <a:ext cx="9046274" cy="16265921"/>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10825461" y="7421634"/>
            <a:ext cx="9090826" cy="3637228"/>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de-DE"/>
              <a:t>Textmasterformat bearbeiten</a:t>
            </a:r>
          </a:p>
        </p:txBody>
      </p:sp>
      <p:sp>
        <p:nvSpPr>
          <p:cNvPr id="6" name="Content Placeholder 5"/>
          <p:cNvSpPr>
            <a:spLocks noGrp="1"/>
          </p:cNvSpPr>
          <p:nvPr>
            <p:ph sz="quarter" idx="4"/>
          </p:nvPr>
        </p:nvSpPr>
        <p:spPr>
          <a:xfrm>
            <a:off x="10825461" y="11058863"/>
            <a:ext cx="9090826" cy="16265921"/>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06458434-4BC7-40CF-91A1-51B3684D20D9}" type="datetimeFigureOut">
              <a:rPr lang="de-DE" smtClean="0"/>
              <a:t>20.04.2026</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2886894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Date Placeholder 2"/>
          <p:cNvSpPr>
            <a:spLocks noGrp="1"/>
          </p:cNvSpPr>
          <p:nvPr>
            <p:ph type="dt" sz="half" idx="10"/>
          </p:nvPr>
        </p:nvSpPr>
        <p:spPr/>
        <p:txBody>
          <a:bodyPr/>
          <a:lstStyle/>
          <a:p>
            <a:fld id="{06458434-4BC7-40CF-91A1-51B3684D20D9}" type="datetimeFigureOut">
              <a:rPr lang="de-DE" smtClean="0"/>
              <a:t>20.04.2026</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1663576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458434-4BC7-40CF-91A1-51B3684D20D9}" type="datetimeFigureOut">
              <a:rPr lang="de-DE" smtClean="0"/>
              <a:t>20.04.2026</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17599595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p:spPr>
        <p:txBody>
          <a:bodyPr anchor="b"/>
          <a:lstStyle>
            <a:lvl1pPr>
              <a:defRPr sz="7483"/>
            </a:lvl1pPr>
          </a:lstStyle>
          <a:p>
            <a:r>
              <a:rPr lang="de-DE"/>
              <a:t>Titelmasterformat durch Klicken bearbeiten</a:t>
            </a:r>
            <a:endParaRPr lang="en-US" dirty="0"/>
          </a:p>
        </p:txBody>
      </p:sp>
      <p:sp>
        <p:nvSpPr>
          <p:cNvPr id="3" name="Content Placeholder 2"/>
          <p:cNvSpPr>
            <a:spLocks noGrp="1"/>
          </p:cNvSpPr>
          <p:nvPr>
            <p:ph idx="1"/>
          </p:nvPr>
        </p:nvSpPr>
        <p:spPr>
          <a:xfrm>
            <a:off x="9090826" y="4359077"/>
            <a:ext cx="10825460" cy="21515024"/>
          </a:xfrm>
        </p:spPr>
        <p:txBody>
          <a:bodyPr/>
          <a:lstStyle>
            <a:lvl1pPr>
              <a:defRPr sz="7483"/>
            </a:lvl1pPr>
            <a:lvl2pPr>
              <a:defRPr sz="6548"/>
            </a:lvl2pPr>
            <a:lvl3pPr>
              <a:defRPr sz="5612"/>
            </a:lvl3pPr>
            <a:lvl4pPr>
              <a:defRPr sz="4677"/>
            </a:lvl4pPr>
            <a:lvl5pPr>
              <a:defRPr sz="4677"/>
            </a:lvl5pPr>
            <a:lvl6pPr>
              <a:defRPr sz="4677"/>
            </a:lvl6pPr>
            <a:lvl7pPr>
              <a:defRPr sz="4677"/>
            </a:lvl7pPr>
            <a:lvl8pPr>
              <a:defRPr sz="4677"/>
            </a:lvl8pPr>
            <a:lvl9pPr>
              <a:defRPr sz="4677"/>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1472909" y="9082564"/>
            <a:ext cx="6896776" cy="16826573"/>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de-DE"/>
              <a:t>Textmasterformat bearbeiten</a:t>
            </a:r>
          </a:p>
        </p:txBody>
      </p:sp>
      <p:sp>
        <p:nvSpPr>
          <p:cNvPr id="5" name="Date Placeholder 4"/>
          <p:cNvSpPr>
            <a:spLocks noGrp="1"/>
          </p:cNvSpPr>
          <p:nvPr>
            <p:ph type="dt" sz="half" idx="10"/>
          </p:nvPr>
        </p:nvSpPr>
        <p:spPr/>
        <p:txBody>
          <a:bodyPr/>
          <a:lstStyle/>
          <a:p>
            <a:fld id="{06458434-4BC7-40CF-91A1-51B3684D20D9}" type="datetimeFigureOut">
              <a:rPr lang="de-DE" smtClean="0"/>
              <a:t>20.04.2026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3680607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p:spPr>
        <p:txBody>
          <a:bodyPr anchor="b"/>
          <a:lstStyle>
            <a:lvl1pPr>
              <a:defRPr sz="7483"/>
            </a:lvl1pPr>
          </a:lstStyle>
          <a:p>
            <a:r>
              <a:rPr lang="de-DE"/>
              <a:t>Titelmasterformat durch Klicken bearbeiten</a:t>
            </a:r>
            <a:endParaRPr lang="en-US" dirty="0"/>
          </a:p>
        </p:txBody>
      </p:sp>
      <p:sp>
        <p:nvSpPr>
          <p:cNvPr id="3" name="Picture Placeholder 2"/>
          <p:cNvSpPr>
            <a:spLocks noGrp="1" noChangeAspect="1"/>
          </p:cNvSpPr>
          <p:nvPr>
            <p:ph type="pic" idx="1"/>
          </p:nvPr>
        </p:nvSpPr>
        <p:spPr>
          <a:xfrm>
            <a:off x="9090826" y="4359077"/>
            <a:ext cx="10825460" cy="21515024"/>
          </a:xfrm>
        </p:spPr>
        <p:txBody>
          <a:bodyPr anchor="t"/>
          <a:lstStyle>
            <a:lvl1pPr marL="0" indent="0">
              <a:buNone/>
              <a:defRPr sz="7483"/>
            </a:lvl1pPr>
            <a:lvl2pPr marL="1069162" indent="0">
              <a:buNone/>
              <a:defRPr sz="6548"/>
            </a:lvl2pPr>
            <a:lvl3pPr marL="2138324" indent="0">
              <a:buNone/>
              <a:defRPr sz="5612"/>
            </a:lvl3pPr>
            <a:lvl4pPr marL="3207487" indent="0">
              <a:buNone/>
              <a:defRPr sz="4677"/>
            </a:lvl4pPr>
            <a:lvl5pPr marL="4276649" indent="0">
              <a:buNone/>
              <a:defRPr sz="4677"/>
            </a:lvl5pPr>
            <a:lvl6pPr marL="5345811" indent="0">
              <a:buNone/>
              <a:defRPr sz="4677"/>
            </a:lvl6pPr>
            <a:lvl7pPr marL="6414973" indent="0">
              <a:buNone/>
              <a:defRPr sz="4677"/>
            </a:lvl7pPr>
            <a:lvl8pPr marL="7484135" indent="0">
              <a:buNone/>
              <a:defRPr sz="4677"/>
            </a:lvl8pPr>
            <a:lvl9pPr marL="8553298" indent="0">
              <a:buNone/>
              <a:defRPr sz="4677"/>
            </a:lvl9pPr>
          </a:lstStyle>
          <a:p>
            <a:r>
              <a:rPr lang="de-DE"/>
              <a:t>Bild durch Klicken auf Symbol hinzufügen</a:t>
            </a:r>
            <a:endParaRPr lang="en-US" dirty="0"/>
          </a:p>
        </p:txBody>
      </p:sp>
      <p:sp>
        <p:nvSpPr>
          <p:cNvPr id="4" name="Text Placeholder 3"/>
          <p:cNvSpPr>
            <a:spLocks noGrp="1"/>
          </p:cNvSpPr>
          <p:nvPr>
            <p:ph type="body" sz="half" idx="2"/>
          </p:nvPr>
        </p:nvSpPr>
        <p:spPr>
          <a:xfrm>
            <a:off x="1472909" y="9082564"/>
            <a:ext cx="6896776" cy="16826573"/>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de-DE"/>
              <a:t>Textmasterformat bearbeiten</a:t>
            </a:r>
          </a:p>
        </p:txBody>
      </p:sp>
      <p:sp>
        <p:nvSpPr>
          <p:cNvPr id="5" name="Date Placeholder 4"/>
          <p:cNvSpPr>
            <a:spLocks noGrp="1"/>
          </p:cNvSpPr>
          <p:nvPr>
            <p:ph type="dt" sz="half" idx="10"/>
          </p:nvPr>
        </p:nvSpPr>
        <p:spPr/>
        <p:txBody>
          <a:bodyPr/>
          <a:lstStyle/>
          <a:p>
            <a:fld id="{06458434-4BC7-40CF-91A1-51B3684D20D9}" type="datetimeFigureOut">
              <a:rPr lang="de-DE" smtClean="0"/>
              <a:t>20.04.2026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1644751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70124" y="1611882"/>
            <a:ext cx="18443377" cy="5851808"/>
          </a:xfrm>
          <a:prstGeom prst="rect">
            <a:avLst/>
          </a:prstGeom>
        </p:spPr>
        <p:txBody>
          <a:bodyPr vert="horz" lIns="91440" tIns="45720" rIns="91440" bIns="45720" rtlCol="0" anchor="ctr">
            <a:normAutofit/>
          </a:bodyPr>
          <a:lstStyle/>
          <a:p>
            <a:r>
              <a:rPr lang="de-DE"/>
              <a:t>Titelmasterformat durch Klicken bearbeiten</a:t>
            </a:r>
            <a:endParaRPr lang="en-US" dirty="0"/>
          </a:p>
        </p:txBody>
      </p:sp>
      <p:sp>
        <p:nvSpPr>
          <p:cNvPr id="3" name="Text Placeholder 2"/>
          <p:cNvSpPr>
            <a:spLocks noGrp="1"/>
          </p:cNvSpPr>
          <p:nvPr>
            <p:ph type="body" idx="1"/>
          </p:nvPr>
        </p:nvSpPr>
        <p:spPr>
          <a:xfrm>
            <a:off x="1470124" y="8059374"/>
            <a:ext cx="18443377" cy="19209345"/>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1470124" y="28060644"/>
            <a:ext cx="4811316" cy="1611875"/>
          </a:xfrm>
          <a:prstGeom prst="rect">
            <a:avLst/>
          </a:prstGeom>
        </p:spPr>
        <p:txBody>
          <a:bodyPr vert="horz" lIns="91440" tIns="45720" rIns="91440" bIns="45720" rtlCol="0" anchor="ctr"/>
          <a:lstStyle>
            <a:lvl1pPr algn="l">
              <a:defRPr sz="2806">
                <a:solidFill>
                  <a:schemeClr val="tx1">
                    <a:tint val="75000"/>
                  </a:schemeClr>
                </a:solidFill>
              </a:defRPr>
            </a:lvl1pPr>
          </a:lstStyle>
          <a:p>
            <a:fld id="{06458434-4BC7-40CF-91A1-51B3684D20D9}" type="datetimeFigureOut">
              <a:rPr lang="de-DE" smtClean="0"/>
              <a:t>20.04.2026</a:t>
            </a:fld>
            <a:endParaRPr lang="de-DE"/>
          </a:p>
        </p:txBody>
      </p:sp>
      <p:sp>
        <p:nvSpPr>
          <p:cNvPr id="5" name="Footer Placeholder 4"/>
          <p:cNvSpPr>
            <a:spLocks noGrp="1"/>
          </p:cNvSpPr>
          <p:nvPr>
            <p:ph type="ftr" sz="quarter" idx="3"/>
          </p:nvPr>
        </p:nvSpPr>
        <p:spPr>
          <a:xfrm>
            <a:off x="7083326" y="28060644"/>
            <a:ext cx="7216973" cy="1611875"/>
          </a:xfrm>
          <a:prstGeom prst="rect">
            <a:avLst/>
          </a:prstGeom>
        </p:spPr>
        <p:txBody>
          <a:bodyPr vert="horz" lIns="91440" tIns="45720" rIns="91440" bIns="45720" rtlCol="0" anchor="ctr"/>
          <a:lstStyle>
            <a:lvl1pPr algn="ctr">
              <a:defRPr sz="2806">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15102185" y="28060644"/>
            <a:ext cx="4811316" cy="1611875"/>
          </a:xfrm>
          <a:prstGeom prst="rect">
            <a:avLst/>
          </a:prstGeom>
        </p:spPr>
        <p:txBody>
          <a:bodyPr vert="horz" lIns="91440" tIns="45720" rIns="91440" bIns="45720" rtlCol="0" anchor="ctr"/>
          <a:lstStyle>
            <a:lvl1pPr algn="r">
              <a:defRPr sz="2806">
                <a:solidFill>
                  <a:schemeClr val="tx1">
                    <a:tint val="75000"/>
                  </a:schemeClr>
                </a:solidFill>
              </a:defRPr>
            </a:lvl1pPr>
          </a:lstStyle>
          <a:p>
            <a:fld id="{122823DF-FC66-463D-B13A-FD943F7F3B4B}" type="slidenum">
              <a:rPr lang="de-DE" smtClean="0"/>
              <a:t>‹Nr.›</a:t>
            </a:fld>
            <a:endParaRPr lang="de-DE"/>
          </a:p>
        </p:txBody>
      </p:sp>
    </p:spTree>
    <p:extLst>
      <p:ext uri="{BB962C8B-B14F-4D97-AF65-F5344CB8AC3E}">
        <p14:creationId xmlns:p14="http://schemas.microsoft.com/office/powerpoint/2010/main" val="25361093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38324" rtl="0" eaLnBrk="1" latinLnBrk="0" hangingPunct="1">
        <a:lnSpc>
          <a:spcPct val="90000"/>
        </a:lnSpc>
        <a:spcBef>
          <a:spcPct val="0"/>
        </a:spcBef>
        <a:buNone/>
        <a:defRPr sz="10289" kern="1200">
          <a:solidFill>
            <a:schemeClr val="tx1"/>
          </a:solidFill>
          <a:latin typeface="+mj-lt"/>
          <a:ea typeface="+mj-ea"/>
          <a:cs typeface="+mj-cs"/>
        </a:defRPr>
      </a:lvl1pPr>
    </p:titleStyle>
    <p:bodyStyle>
      <a:lvl1pPr marL="534581" indent="-534581" algn="l" defTabSz="2138324" rtl="0" eaLnBrk="1" latinLnBrk="0" hangingPunct="1">
        <a:lnSpc>
          <a:spcPct val="90000"/>
        </a:lnSpc>
        <a:spcBef>
          <a:spcPts val="2339"/>
        </a:spcBef>
        <a:buFont typeface="Arial" panose="020B0604020202020204" pitchFamily="34" charset="0"/>
        <a:buChar char="•"/>
        <a:defRPr sz="6548" kern="1200">
          <a:solidFill>
            <a:schemeClr val="tx1"/>
          </a:solidFill>
          <a:latin typeface="+mn-lt"/>
          <a:ea typeface="+mn-ea"/>
          <a:cs typeface="+mn-cs"/>
        </a:defRPr>
      </a:lvl1pPr>
      <a:lvl2pPr marL="1603743" indent="-534581" algn="l" defTabSz="2138324" rtl="0" eaLnBrk="1" latinLnBrk="0" hangingPunct="1">
        <a:lnSpc>
          <a:spcPct val="90000"/>
        </a:lnSpc>
        <a:spcBef>
          <a:spcPts val="1169"/>
        </a:spcBef>
        <a:buFont typeface="Arial" panose="020B0604020202020204" pitchFamily="34" charset="0"/>
        <a:buChar char="•"/>
        <a:defRPr sz="5612" kern="1200">
          <a:solidFill>
            <a:schemeClr val="tx1"/>
          </a:solidFill>
          <a:latin typeface="+mn-lt"/>
          <a:ea typeface="+mn-ea"/>
          <a:cs typeface="+mn-cs"/>
        </a:defRPr>
      </a:lvl2pPr>
      <a:lvl3pPr marL="2672906" indent="-534581" algn="l" defTabSz="2138324" rtl="0" eaLnBrk="1" latinLnBrk="0" hangingPunct="1">
        <a:lnSpc>
          <a:spcPct val="90000"/>
        </a:lnSpc>
        <a:spcBef>
          <a:spcPts val="1169"/>
        </a:spcBef>
        <a:buFont typeface="Arial" panose="020B0604020202020204" pitchFamily="34" charset="0"/>
        <a:buChar char="•"/>
        <a:defRPr sz="4677" kern="1200">
          <a:solidFill>
            <a:schemeClr val="tx1"/>
          </a:solidFill>
          <a:latin typeface="+mn-lt"/>
          <a:ea typeface="+mn-ea"/>
          <a:cs typeface="+mn-cs"/>
        </a:defRPr>
      </a:lvl3pPr>
      <a:lvl4pPr marL="3742068"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4pPr>
      <a:lvl5pPr marL="4811230"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5pPr>
      <a:lvl6pPr marL="5880392"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6pPr>
      <a:lvl7pPr marL="6949554"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7pPr>
      <a:lvl8pPr marL="8018717"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8pPr>
      <a:lvl9pPr marL="9087879"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9pPr>
    </p:bodyStyle>
    <p:otherStyle>
      <a:defPPr>
        <a:defRPr lang="en-US"/>
      </a:defPPr>
      <a:lvl1pPr marL="0" algn="l" defTabSz="2138324" rtl="0" eaLnBrk="1" latinLnBrk="0" hangingPunct="1">
        <a:defRPr sz="4209" kern="1200">
          <a:solidFill>
            <a:schemeClr val="tx1"/>
          </a:solidFill>
          <a:latin typeface="+mn-lt"/>
          <a:ea typeface="+mn-ea"/>
          <a:cs typeface="+mn-cs"/>
        </a:defRPr>
      </a:lvl1pPr>
      <a:lvl2pPr marL="1069162" algn="l" defTabSz="2138324" rtl="0" eaLnBrk="1" latinLnBrk="0" hangingPunct="1">
        <a:defRPr sz="4209" kern="1200">
          <a:solidFill>
            <a:schemeClr val="tx1"/>
          </a:solidFill>
          <a:latin typeface="+mn-lt"/>
          <a:ea typeface="+mn-ea"/>
          <a:cs typeface="+mn-cs"/>
        </a:defRPr>
      </a:lvl2pPr>
      <a:lvl3pPr marL="2138324" algn="l" defTabSz="2138324" rtl="0" eaLnBrk="1" latinLnBrk="0" hangingPunct="1">
        <a:defRPr sz="4209" kern="1200">
          <a:solidFill>
            <a:schemeClr val="tx1"/>
          </a:solidFill>
          <a:latin typeface="+mn-lt"/>
          <a:ea typeface="+mn-ea"/>
          <a:cs typeface="+mn-cs"/>
        </a:defRPr>
      </a:lvl3pPr>
      <a:lvl4pPr marL="3207487" algn="l" defTabSz="2138324" rtl="0" eaLnBrk="1" latinLnBrk="0" hangingPunct="1">
        <a:defRPr sz="4209" kern="1200">
          <a:solidFill>
            <a:schemeClr val="tx1"/>
          </a:solidFill>
          <a:latin typeface="+mn-lt"/>
          <a:ea typeface="+mn-ea"/>
          <a:cs typeface="+mn-cs"/>
        </a:defRPr>
      </a:lvl4pPr>
      <a:lvl5pPr marL="4276649" algn="l" defTabSz="2138324" rtl="0" eaLnBrk="1" latinLnBrk="0" hangingPunct="1">
        <a:defRPr sz="4209" kern="1200">
          <a:solidFill>
            <a:schemeClr val="tx1"/>
          </a:solidFill>
          <a:latin typeface="+mn-lt"/>
          <a:ea typeface="+mn-ea"/>
          <a:cs typeface="+mn-cs"/>
        </a:defRPr>
      </a:lvl5pPr>
      <a:lvl6pPr marL="5345811" algn="l" defTabSz="2138324" rtl="0" eaLnBrk="1" latinLnBrk="0" hangingPunct="1">
        <a:defRPr sz="4209" kern="1200">
          <a:solidFill>
            <a:schemeClr val="tx1"/>
          </a:solidFill>
          <a:latin typeface="+mn-lt"/>
          <a:ea typeface="+mn-ea"/>
          <a:cs typeface="+mn-cs"/>
        </a:defRPr>
      </a:lvl6pPr>
      <a:lvl7pPr marL="6414973" algn="l" defTabSz="2138324" rtl="0" eaLnBrk="1" latinLnBrk="0" hangingPunct="1">
        <a:defRPr sz="4209" kern="1200">
          <a:solidFill>
            <a:schemeClr val="tx1"/>
          </a:solidFill>
          <a:latin typeface="+mn-lt"/>
          <a:ea typeface="+mn-ea"/>
          <a:cs typeface="+mn-cs"/>
        </a:defRPr>
      </a:lvl7pPr>
      <a:lvl8pPr marL="7484135" algn="l" defTabSz="2138324" rtl="0" eaLnBrk="1" latinLnBrk="0" hangingPunct="1">
        <a:defRPr sz="4209" kern="1200">
          <a:solidFill>
            <a:schemeClr val="tx1"/>
          </a:solidFill>
          <a:latin typeface="+mn-lt"/>
          <a:ea typeface="+mn-ea"/>
          <a:cs typeface="+mn-cs"/>
        </a:defRPr>
      </a:lvl8pPr>
      <a:lvl9pPr marL="8553298" algn="l" defTabSz="2138324" rtl="0" eaLnBrk="1" latinLnBrk="0" hangingPunct="1">
        <a:defRPr sz="420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Grafik 18"/>
          <p:cNvPicPr>
            <a:picLocks/>
          </p:cNvPicPr>
          <p:nvPr/>
        </p:nvPicPr>
        <p:blipFill>
          <a:blip r:embed="rId2"/>
          <a:stretch>
            <a:fillRect/>
          </a:stretch>
        </p:blipFill>
        <p:spPr>
          <a:xfrm>
            <a:off x="-198843" y="29015213"/>
            <a:ext cx="21850595" cy="1260000"/>
          </a:xfrm>
          <a:prstGeom prst="rect">
            <a:avLst/>
          </a:prstGeom>
        </p:spPr>
      </p:pic>
      <p:pic>
        <p:nvPicPr>
          <p:cNvPr id="5" name="Grafik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6662" y="29341246"/>
            <a:ext cx="1440001" cy="684000"/>
          </a:xfrm>
          <a:prstGeom prst="rect">
            <a:avLst/>
          </a:prstGeom>
        </p:spPr>
      </p:pic>
      <p:sp>
        <p:nvSpPr>
          <p:cNvPr id="23" name="Textfeld 22"/>
          <p:cNvSpPr txBox="1"/>
          <p:nvPr/>
        </p:nvSpPr>
        <p:spPr>
          <a:xfrm>
            <a:off x="2559415" y="29645213"/>
            <a:ext cx="16242057" cy="400110"/>
          </a:xfrm>
          <a:prstGeom prst="rect">
            <a:avLst/>
          </a:prstGeom>
          <a:noFill/>
        </p:spPr>
        <p:txBody>
          <a:bodyPr wrap="square" rtlCol="0">
            <a:spAutoFit/>
          </a:bodyPr>
          <a:lstStyle/>
          <a:p>
            <a:pPr algn="ctr"/>
            <a:r>
              <a:rPr lang="de-DE" sz="2000" dirty="0">
                <a:solidFill>
                  <a:schemeClr val="bg1"/>
                </a:solidFill>
                <a:latin typeface="Fira Sans" panose="020B0503050000020004" pitchFamily="34" charset="0"/>
                <a:ea typeface="Fira Sans" panose="020B0503050000020004" pitchFamily="34" charset="0"/>
              </a:rPr>
              <a:t>Universität Ulm | Zentrum für Allgemeine Wissenschaftliche Weiterbildung (</a:t>
            </a:r>
            <a:r>
              <a:rPr lang="de-DE" sz="2000" dirty="0" err="1">
                <a:solidFill>
                  <a:schemeClr val="bg1"/>
                </a:solidFill>
                <a:latin typeface="Fira Sans" panose="020B0503050000020004" pitchFamily="34" charset="0"/>
                <a:ea typeface="Fira Sans" panose="020B0503050000020004" pitchFamily="34" charset="0"/>
              </a:rPr>
              <a:t>ZAWiW</a:t>
            </a:r>
            <a:r>
              <a:rPr lang="de-DE" sz="2000" dirty="0">
                <a:solidFill>
                  <a:schemeClr val="bg1"/>
                </a:solidFill>
                <a:latin typeface="Fira Sans" panose="020B0503050000020004" pitchFamily="34" charset="0"/>
                <a:ea typeface="Fira Sans" panose="020B0503050000020004" pitchFamily="34" charset="0"/>
              </a:rPr>
              <a:t>)  | Albert-Einstein-Allee 11 | 89081 Ulm | www.zawiw.de</a:t>
            </a:r>
          </a:p>
        </p:txBody>
      </p:sp>
      <p:pic>
        <p:nvPicPr>
          <p:cNvPr id="26" name="Grafik 25"/>
          <p:cNvPicPr>
            <a:picLocks noChangeAspect="1"/>
          </p:cNvPicPr>
          <p:nvPr/>
        </p:nvPicPr>
        <p:blipFill rotWithShape="1">
          <a:blip r:embed="rId4"/>
          <a:srcRect l="349" t="22330" r="2015" b="45807"/>
          <a:stretch/>
        </p:blipFill>
        <p:spPr>
          <a:xfrm flipV="1">
            <a:off x="-198842" y="28749791"/>
            <a:ext cx="21850594" cy="341488"/>
          </a:xfrm>
          <a:prstGeom prst="rect">
            <a:avLst/>
          </a:prstGeom>
        </p:spPr>
      </p:pic>
      <p:pic>
        <p:nvPicPr>
          <p:cNvPr id="3" name="Grafik 2">
            <a:extLst>
              <a:ext uri="{FF2B5EF4-FFF2-40B4-BE49-F238E27FC236}">
                <a16:creationId xmlns:a16="http://schemas.microsoft.com/office/drawing/2014/main" id="{5599D54E-2CCB-4C5F-BB87-925EF201FF3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369395" y="461360"/>
            <a:ext cx="5198509" cy="1475916"/>
          </a:xfrm>
          <a:prstGeom prst="rect">
            <a:avLst/>
          </a:prstGeom>
        </p:spPr>
      </p:pic>
      <p:pic>
        <p:nvPicPr>
          <p:cNvPr id="18" name="Grafik 17">
            <a:extLst>
              <a:ext uri="{FF2B5EF4-FFF2-40B4-BE49-F238E27FC236}">
                <a16:creationId xmlns:a16="http://schemas.microsoft.com/office/drawing/2014/main" id="{7118A238-2746-4DBB-9FD6-9E5A9BFC8B3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9397656" y="28870500"/>
            <a:ext cx="1260000" cy="1260000"/>
          </a:xfrm>
          <a:prstGeom prst="rect">
            <a:avLst/>
          </a:prstGeom>
        </p:spPr>
      </p:pic>
      <p:sp>
        <p:nvSpPr>
          <p:cNvPr id="77" name="Rechteck 76">
            <a:extLst>
              <a:ext uri="{FF2B5EF4-FFF2-40B4-BE49-F238E27FC236}">
                <a16:creationId xmlns:a16="http://schemas.microsoft.com/office/drawing/2014/main" id="{08446958-95AB-4F91-A6DF-15CD953529B7}"/>
              </a:ext>
            </a:extLst>
          </p:cNvPr>
          <p:cNvSpPr/>
          <p:nvPr/>
        </p:nvSpPr>
        <p:spPr>
          <a:xfrm>
            <a:off x="-198843" y="2537185"/>
            <a:ext cx="21913751" cy="2782069"/>
          </a:xfrm>
          <a:prstGeom prst="rect">
            <a:avLst/>
          </a:prstGeom>
          <a:solidFill>
            <a:srgbClr val="005E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		</a:t>
            </a:r>
            <a:r>
              <a:rPr lang="de-DE" sz="6000" b="1" dirty="0">
                <a:solidFill>
                  <a:schemeClr val="bg1">
                    <a:lumMod val="75000"/>
                  </a:schemeClr>
                </a:solidFill>
              </a:rPr>
              <a:t>AK Lebensgestaltung im Alter: Technik Gruppe </a:t>
            </a:r>
          </a:p>
        </p:txBody>
      </p:sp>
      <p:sp>
        <p:nvSpPr>
          <p:cNvPr id="29" name="Rechteck: abgerundete Ecken 28">
            <a:extLst>
              <a:ext uri="{FF2B5EF4-FFF2-40B4-BE49-F238E27FC236}">
                <a16:creationId xmlns:a16="http://schemas.microsoft.com/office/drawing/2014/main" id="{8935A951-5A0F-49AC-9759-307DBC2FA682}"/>
              </a:ext>
            </a:extLst>
          </p:cNvPr>
          <p:cNvSpPr/>
          <p:nvPr/>
        </p:nvSpPr>
        <p:spPr>
          <a:xfrm>
            <a:off x="815721" y="4205186"/>
            <a:ext cx="19726004" cy="4840531"/>
          </a:xfrm>
          <a:prstGeom prst="roundRect">
            <a:avLst>
              <a:gd name="adj" fmla="val 10000"/>
            </a:avLst>
          </a:prstGeom>
          <a:noFill/>
          <a:ln w="57150">
            <a:no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pPr>
              <a:spcBef>
                <a:spcPts val="600"/>
              </a:spcBef>
              <a:spcAft>
                <a:spcPts val="1800"/>
              </a:spcAft>
            </a:pPr>
            <a:endParaRPr lang="de-DE" sz="3200" b="1" dirty="0">
              <a:solidFill>
                <a:schemeClr val="bg2">
                  <a:lumMod val="10000"/>
                </a:schemeClr>
              </a:solidFill>
              <a:latin typeface="Fira Sans" panose="020B0503050000020004" pitchFamily="34" charset="0"/>
              <a:ea typeface="Fira Sans" panose="020B0503050000020004" pitchFamily="34" charset="0"/>
              <a:cs typeface="Arial" panose="020B0604020202020204" pitchFamily="34" charset="0"/>
            </a:endParaRPr>
          </a:p>
        </p:txBody>
      </p:sp>
      <p:sp>
        <p:nvSpPr>
          <p:cNvPr id="14" name="Textfeld 13">
            <a:extLst>
              <a:ext uri="{FF2B5EF4-FFF2-40B4-BE49-F238E27FC236}">
                <a16:creationId xmlns:a16="http://schemas.microsoft.com/office/drawing/2014/main" id="{1C1AB8C1-FC67-CCBA-2D03-CE224E3012F9}"/>
              </a:ext>
            </a:extLst>
          </p:cNvPr>
          <p:cNvSpPr txBox="1"/>
          <p:nvPr/>
        </p:nvSpPr>
        <p:spPr>
          <a:xfrm>
            <a:off x="1536662" y="5426790"/>
            <a:ext cx="19005063" cy="19944947"/>
          </a:xfrm>
          <a:prstGeom prst="rect">
            <a:avLst/>
          </a:prstGeom>
          <a:noFill/>
        </p:spPr>
        <p:txBody>
          <a:bodyPr wrap="square">
            <a:spAutoFit/>
          </a:bodyPr>
          <a:lstStyle/>
          <a:p>
            <a:endParaRPr lang="de-DE" sz="4000" dirty="0"/>
          </a:p>
          <a:p>
            <a:endParaRPr lang="de-DE" sz="4000" dirty="0"/>
          </a:p>
          <a:p>
            <a:r>
              <a:rPr lang="de-DE" sz="4000" dirty="0">
                <a:latin typeface="Aptos" panose="020B0004020202020204" pitchFamily="34" charset="0"/>
              </a:rPr>
              <a:t>Teilnehmende	Aktuell 5 Mitglieder aus dem AK Lebensgestaltung im Alter</a:t>
            </a:r>
            <a:endParaRPr lang="de-DE" sz="4000" dirty="0">
              <a:effectLst/>
              <a:latin typeface="Aptos" panose="020B0004020202020204" pitchFamily="34" charset="0"/>
              <a:ea typeface="Aptos" panose="020B0004020202020204" pitchFamily="34" charset="0"/>
              <a:cs typeface="Calibri" panose="020F0502020204030204" pitchFamily="34" charset="0"/>
            </a:endParaRPr>
          </a:p>
          <a:p>
            <a:endParaRPr lang="de-DE" sz="4000" dirty="0">
              <a:latin typeface="Aptos" panose="020B0004020202020204" pitchFamily="34" charset="0"/>
            </a:endParaRPr>
          </a:p>
          <a:p>
            <a:r>
              <a:rPr lang="de-DE" sz="4000" dirty="0">
                <a:latin typeface="Aptos" panose="020B0004020202020204" pitchFamily="34" charset="0"/>
              </a:rPr>
              <a:t>Inhalte		</a:t>
            </a:r>
            <a:r>
              <a:rPr lang="de-DE" sz="4000" kern="100" dirty="0">
                <a:solidFill>
                  <a:srgbClr val="000000"/>
                </a:solidFill>
                <a:effectLst/>
                <a:latin typeface="Aptos" panose="020B0004020202020204" pitchFamily="34" charset="0"/>
                <a:ea typeface="Calibri" panose="020F0502020204030204" pitchFamily="34" charset="0"/>
              </a:rPr>
              <a:t>Wir möchten dazu beitragen, dass ältere Menschen, 			insbesondere Offliner bei der Digitalisierung nicht abgehängt 		werden und die positiven Aspekte kennenlernen. </a:t>
            </a:r>
          </a:p>
          <a:p>
            <a:r>
              <a:rPr lang="de-DE" sz="4000" dirty="0">
                <a:solidFill>
                  <a:srgbClr val="000000"/>
                </a:solidFill>
                <a:effectLst/>
                <a:latin typeface="Aptos" panose="020B0004020202020204" pitchFamily="34" charset="0"/>
                <a:ea typeface="Calibri" panose="020F0502020204030204" pitchFamily="34" charset="0"/>
              </a:rPr>
              <a:t>		Wir begleiten SeniorInnen bei der Nutzung von Smartphone 		und Tablet. </a:t>
            </a:r>
            <a:endParaRPr lang="de-DE" sz="4000" dirty="0">
              <a:latin typeface="Aptos" panose="020B0004020202020204" pitchFamily="34" charset="0"/>
            </a:endParaRPr>
          </a:p>
          <a:p>
            <a:endParaRPr lang="de-DE" sz="4000" dirty="0">
              <a:latin typeface="Aptos" panose="020B0004020202020204" pitchFamily="34" charset="0"/>
            </a:endParaRPr>
          </a:p>
          <a:p>
            <a:r>
              <a:rPr lang="de-DE" sz="4000" dirty="0">
                <a:latin typeface="Aptos" panose="020B0004020202020204" pitchFamily="34" charset="0"/>
              </a:rPr>
              <a:t>Arbeitsweise	</a:t>
            </a:r>
            <a:r>
              <a:rPr lang="de-DE" sz="4000" dirty="0">
                <a:solidFill>
                  <a:srgbClr val="000000"/>
                </a:solidFill>
                <a:effectLst/>
                <a:latin typeface="Aptos" panose="020B0004020202020204" pitchFamily="34" charset="0"/>
                <a:ea typeface="Calibri" panose="020F0502020204030204" pitchFamily="34" charset="0"/>
              </a:rPr>
              <a:t>Wir planen Angeboten zur digitalen Bildung im Betreuten 			Wohnen und führen sie durch. Wir informieren, fragen nach, 		üben gemeinsam in Kleingruppen und unterstützen bei Bedarf 		in Einzelbetreuung  </a:t>
            </a:r>
          </a:p>
          <a:p>
            <a:endParaRPr lang="de-DE" sz="4000" dirty="0">
              <a:latin typeface="Aptos" panose="020B0004020202020204" pitchFamily="34" charset="0"/>
            </a:endParaRPr>
          </a:p>
          <a:p>
            <a:pPr marL="6350" indent="-6350">
              <a:lnSpc>
                <a:spcPct val="107000"/>
              </a:lnSpc>
              <a:spcAft>
                <a:spcPts val="120"/>
              </a:spcAft>
            </a:pPr>
            <a:r>
              <a:rPr lang="de-DE" sz="4000" dirty="0">
                <a:latin typeface="Aptos" panose="020B0004020202020204" pitchFamily="34" charset="0"/>
              </a:rPr>
              <a:t>Ziele 		</a:t>
            </a:r>
            <a:r>
              <a:rPr lang="de-DE" sz="4000" kern="100" dirty="0">
                <a:solidFill>
                  <a:srgbClr val="000000"/>
                </a:solidFill>
                <a:effectLst/>
                <a:latin typeface="Aptos" panose="020B0004020202020204" pitchFamily="34" charset="0"/>
                <a:ea typeface="Calibri" panose="020F0502020204030204" pitchFamily="34" charset="0"/>
              </a:rPr>
              <a:t>Wir möchten neue Strategien finden, um den Zugang und die </a:t>
            </a:r>
          </a:p>
          <a:p>
            <a:r>
              <a:rPr lang="de-DE" sz="4000" dirty="0">
                <a:solidFill>
                  <a:srgbClr val="000000"/>
                </a:solidFill>
                <a:effectLst/>
                <a:latin typeface="Aptos" panose="020B0004020202020204" pitchFamily="34" charset="0"/>
                <a:ea typeface="Calibri" panose="020F0502020204030204" pitchFamily="34" charset="0"/>
              </a:rPr>
              <a:t>		Nutzung  von Smartphone und Tablet möglichst 			niedrigschwellig zu gestalten. Wir möchten uns an den 			Bedürfnissen der TN orientieren, Überblicke und Möglichkeiten 		vermitteln, Freude an „Neuem“ wecken und digitale 			Kompetenzen verbessern</a:t>
            </a:r>
          </a:p>
          <a:p>
            <a:endParaRPr lang="de-DE" sz="4000" dirty="0">
              <a:latin typeface="Aptos" panose="020B0004020202020204" pitchFamily="34" charset="0"/>
            </a:endParaRPr>
          </a:p>
          <a:p>
            <a:r>
              <a:rPr lang="de-DE" sz="4000" dirty="0">
                <a:latin typeface="Aptos" panose="020B0004020202020204" pitchFamily="34" charset="0"/>
              </a:rPr>
              <a:t>Motivation		</a:t>
            </a:r>
            <a:r>
              <a:rPr lang="de-DE" sz="4000" dirty="0">
                <a:solidFill>
                  <a:srgbClr val="000000"/>
                </a:solidFill>
                <a:effectLst/>
                <a:latin typeface="Aptos" panose="020B0004020202020204" pitchFamily="34" charset="0"/>
                <a:ea typeface="Calibri" panose="020F0502020204030204" pitchFamily="34" charset="0"/>
              </a:rPr>
              <a:t>Wir möchten die Teilhabe an der Familie, im Alltag und der 		Gesellschaft verbessern und neue Wege der Nutzung von 		verschiedenen Medien miteinander erarbeiten. Unsere Gruppe 		ist oft „Türöffner“ für die TN. Wir erweitern unsere eigenen 		Kenntnisse und sammeln neue Erfahrungen. </a:t>
            </a:r>
          </a:p>
          <a:p>
            <a:endParaRPr lang="de-DE" sz="4000" dirty="0">
              <a:latin typeface="Aptos" panose="020B0004020202020204" pitchFamily="34" charset="0"/>
            </a:endParaRPr>
          </a:p>
          <a:p>
            <a:pPr marL="6350" indent="-6350" algn="just">
              <a:lnSpc>
                <a:spcPct val="107000"/>
              </a:lnSpc>
              <a:spcAft>
                <a:spcPts val="120"/>
              </a:spcAft>
            </a:pPr>
            <a:r>
              <a:rPr lang="de-DE" sz="4000" dirty="0">
                <a:latin typeface="Aptos" panose="020B0004020202020204" pitchFamily="34" charset="0"/>
              </a:rPr>
              <a:t>Mitmachen	</a:t>
            </a:r>
            <a:r>
              <a:rPr lang="de-DE" sz="4000" kern="100" dirty="0">
                <a:solidFill>
                  <a:srgbClr val="000000"/>
                </a:solidFill>
                <a:effectLst/>
                <a:latin typeface="Aptos" panose="020B0004020202020204" pitchFamily="34" charset="0"/>
                <a:ea typeface="Calibri" panose="020F0502020204030204" pitchFamily="34" charset="0"/>
              </a:rPr>
              <a:t>Es können alle mitmachen, die mit ihrem Smartphone oder 		Tablet </a:t>
            </a:r>
            <a:r>
              <a:rPr lang="de-DE" sz="4000" dirty="0">
                <a:solidFill>
                  <a:srgbClr val="000000"/>
                </a:solidFill>
                <a:effectLst/>
                <a:latin typeface="Aptos" panose="020B0004020202020204" pitchFamily="34" charset="0"/>
                <a:ea typeface="Calibri" panose="020F0502020204030204" pitchFamily="34" charset="0"/>
              </a:rPr>
              <a:t>umgehen können und gut zuhören, um die Anliegen und 		Bedürfnisse der SeniorInnen zu verstehen. </a:t>
            </a:r>
            <a:endParaRPr lang="de-DE" sz="4000" dirty="0">
              <a:latin typeface="Aptos" panose="020B0004020202020204" pitchFamily="34" charset="0"/>
            </a:endParaRPr>
          </a:p>
        </p:txBody>
      </p:sp>
      <p:sp>
        <p:nvSpPr>
          <p:cNvPr id="20" name="Textfeld 19">
            <a:extLst>
              <a:ext uri="{FF2B5EF4-FFF2-40B4-BE49-F238E27FC236}">
                <a16:creationId xmlns:a16="http://schemas.microsoft.com/office/drawing/2014/main" id="{2F737301-6785-CB9E-92BC-448395E541EA}"/>
              </a:ext>
            </a:extLst>
          </p:cNvPr>
          <p:cNvSpPr txBox="1"/>
          <p:nvPr/>
        </p:nvSpPr>
        <p:spPr>
          <a:xfrm>
            <a:off x="1603211" y="26070027"/>
            <a:ext cx="18309642" cy="1323439"/>
          </a:xfrm>
          <a:prstGeom prst="rect">
            <a:avLst/>
          </a:prstGeom>
          <a:noFill/>
          <a:ln>
            <a:solidFill>
              <a:srgbClr val="005E8C"/>
            </a:solidFill>
          </a:ln>
        </p:spPr>
        <p:txBody>
          <a:bodyPr wrap="square">
            <a:spAutoFit/>
          </a:bodyPr>
          <a:lstStyle/>
          <a:p>
            <a:r>
              <a:rPr lang="de-DE" sz="4000" dirty="0">
                <a:effectLst/>
                <a:latin typeface="Aptos" panose="020B0004020202020204" pitchFamily="34" charset="0"/>
                <a:ea typeface="Aptos" panose="020B0004020202020204" pitchFamily="34" charset="0"/>
              </a:rPr>
              <a:t>Kontakt: 		Sprecherin: Elke </a:t>
            </a:r>
            <a:r>
              <a:rPr lang="de-DE" sz="4000" dirty="0" err="1">
                <a:effectLst/>
                <a:latin typeface="Aptos" panose="020B0004020202020204" pitchFamily="34" charset="0"/>
                <a:ea typeface="Aptos" panose="020B0004020202020204" pitchFamily="34" charset="0"/>
              </a:rPr>
              <a:t>Suhlry</a:t>
            </a:r>
            <a:r>
              <a:rPr lang="de-DE" sz="4000" dirty="0">
                <a:effectLst/>
                <a:latin typeface="Aptos" panose="020B0004020202020204" pitchFamily="34" charset="0"/>
                <a:ea typeface="Aptos" panose="020B0004020202020204" pitchFamily="34" charset="0"/>
              </a:rPr>
              <a:t>-Brandner</a:t>
            </a:r>
          </a:p>
          <a:p>
            <a:r>
              <a:rPr lang="de-DE" sz="4000" kern="100" dirty="0">
                <a:solidFill>
                  <a:srgbClr val="467886"/>
                </a:solidFill>
                <a:latin typeface="Aptos" panose="020B0004020202020204" pitchFamily="34" charset="0"/>
                <a:ea typeface="Aptos" panose="020B0004020202020204" pitchFamily="34" charset="0"/>
                <a:cs typeface="Calibri" panose="020F0502020204030204" pitchFamily="34" charset="0"/>
              </a:rPr>
              <a:t>		</a:t>
            </a:r>
            <a:r>
              <a:rPr lang="de-DE" sz="4000" kern="100" dirty="0">
                <a:solidFill>
                  <a:srgbClr val="467886"/>
                </a:solidFill>
                <a:effectLst/>
                <a:latin typeface="Aptos" panose="020B0004020202020204" pitchFamily="34" charset="0"/>
                <a:ea typeface="Aptos" panose="020B0004020202020204" pitchFamily="34" charset="0"/>
                <a:cs typeface="Calibri" panose="020F0502020204030204" pitchFamily="34" charset="0"/>
              </a:rPr>
              <a:t>kontakt-lebensgestaltung-im-alter@lists.uni-ulm.de</a:t>
            </a:r>
            <a:r>
              <a:rPr lang="de-DE" sz="4000" kern="100" dirty="0">
                <a:effectLst/>
                <a:latin typeface="Aptos" panose="020B0004020202020204" pitchFamily="34" charset="0"/>
                <a:ea typeface="Aptos" panose="020B0004020202020204" pitchFamily="34" charset="0"/>
                <a:cs typeface="Calibri" panose="020F0502020204030204" pitchFamily="34" charset="0"/>
              </a:rPr>
              <a:t>	</a:t>
            </a:r>
            <a:endParaRPr lang="de-DE" sz="4000" dirty="0"/>
          </a:p>
        </p:txBody>
      </p:sp>
      <p:pic>
        <p:nvPicPr>
          <p:cNvPr id="2" name="Grafik 1">
            <a:extLst>
              <a:ext uri="{FF2B5EF4-FFF2-40B4-BE49-F238E27FC236}">
                <a16:creationId xmlns:a16="http://schemas.microsoft.com/office/drawing/2014/main" id="{E3EC654B-BC04-C492-FED7-647F5600859A}"/>
              </a:ext>
            </a:extLst>
          </p:cNvPr>
          <p:cNvPicPr>
            <a:picLocks noChangeAspect="1"/>
          </p:cNvPicPr>
          <p:nvPr/>
        </p:nvPicPr>
        <p:blipFill>
          <a:blip r:embed="rId7"/>
          <a:stretch>
            <a:fillRect/>
          </a:stretch>
        </p:blipFill>
        <p:spPr>
          <a:xfrm>
            <a:off x="637884" y="2672686"/>
            <a:ext cx="2504138" cy="2504138"/>
          </a:xfrm>
          <a:prstGeom prst="rect">
            <a:avLst/>
          </a:prstGeom>
        </p:spPr>
      </p:pic>
    </p:spTree>
    <p:extLst>
      <p:ext uri="{BB962C8B-B14F-4D97-AF65-F5344CB8AC3E}">
        <p14:creationId xmlns:p14="http://schemas.microsoft.com/office/powerpoint/2010/main" val="369602052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298</Words>
  <Application>Microsoft Office PowerPoint</Application>
  <PresentationFormat>Benutzerdefiniert</PresentationFormat>
  <Paragraphs>19</Paragraphs>
  <Slides>1</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vt:i4>
      </vt:variant>
    </vt:vector>
  </HeadingPairs>
  <TitlesOfParts>
    <vt:vector size="7" baseType="lpstr">
      <vt:lpstr>Aptos</vt:lpstr>
      <vt:lpstr>Arial</vt:lpstr>
      <vt:lpstr>Calibri</vt:lpstr>
      <vt:lpstr>Calibri Light</vt:lpstr>
      <vt:lpstr>Fira Sans</vt:lpstr>
      <vt:lpstr>Office Theme</vt:lpstr>
      <vt:lpstr>PowerPoint-Präsentation</vt:lpstr>
    </vt:vector>
  </TitlesOfParts>
  <Company>Universität Ulm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Theresa Gräfe</dc:creator>
  <cp:lastModifiedBy>lgrieser</cp:lastModifiedBy>
  <cp:revision>277</cp:revision>
  <cp:lastPrinted>2026-04-16T08:30:35Z</cp:lastPrinted>
  <dcterms:created xsi:type="dcterms:W3CDTF">2020-09-22T10:36:19Z</dcterms:created>
  <dcterms:modified xsi:type="dcterms:W3CDTF">2026-04-20T06:29:46Z</dcterms:modified>
</cp:coreProperties>
</file>